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e13b73ae3c14ad0d54d89a2ef8a1ab2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22387"/>
          <a:ext cx="9144000" cy="6332637"/>
          <a:chOff x="0" y="522387"/>
          <a:chExt cx="9144000" cy="633263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2387"/>
            <a:ext cx="9144000" cy="5810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2020-12-07T11:48:39Z</dcterms:created>
  <dcterms:modified xsi:type="dcterms:W3CDTF">2020-12-07T11:48:39Z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