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a260ef044efbbd214de50d381f5da06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84884" y="0"/>
          <a:ext cx="6856884" cy="6858000"/>
          <a:chOff x="2284884" y="0"/>
          <a:chExt cx="685688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884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2020-12-07T11:48:39Z</dcterms:created>
  <dcterms:modified xsi:type="dcterms:W3CDTF">2020-12-07T11:48:39Z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