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b7cb322de4f279470d4b2641cf59e2b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