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997df82bee7ceb006b74e88a23613e4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75899" y="0"/>
          <a:ext cx="8267299" cy="6858000"/>
          <a:chOff x="875899" y="0"/>
          <a:chExt cx="826729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99" y="0"/>
            <a:ext cx="7391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2020-12-07T11:48:39Z</dcterms:created>
  <dcterms:modified xsi:type="dcterms:W3CDTF">2020-12-07T11:48:39Z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