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304784ed0718454057c0c248bd91c92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617838" y="0"/>
          <a:ext cx="8523588" cy="6858000"/>
          <a:chOff x="617838" y="0"/>
          <a:chExt cx="852358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838" y="0"/>
            <a:ext cx="79057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2020-12-07T11:48:39Z</dcterms:created>
  <dcterms:modified xsi:type="dcterms:W3CDTF">2020-12-07T11:48:39Z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