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6ec3e330157f77d4ec9f281575b8b0e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38003" y="0"/>
          <a:ext cx="6905253" cy="6858000"/>
          <a:chOff x="2238003" y="0"/>
          <a:chExt cx="690525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003" y="0"/>
            <a:ext cx="46672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2020-12-07T11:48:39Z</dcterms:created>
  <dcterms:modified xsi:type="dcterms:W3CDTF">2020-12-07T11:48:39Z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