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09be56b2eac0e8610bda5e988149436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63268" y="0"/>
          <a:ext cx="8183218" cy="6858000"/>
          <a:chOff x="963268" y="0"/>
          <a:chExt cx="81832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268" y="0"/>
            <a:ext cx="7219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