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d9116f3ab202b66408b4e0f2dc9571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79699" y="0"/>
          <a:ext cx="7261324" cy="6858000"/>
          <a:chOff x="1879699" y="0"/>
          <a:chExt cx="726132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99" y="0"/>
            <a:ext cx="53816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