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9635795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c74bb34078b0c294ef5268ce5b78df766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401836"/>
          <a:ext cx="9144000" cy="6459736"/>
          <a:chOff x="0" y="401836"/>
          <a:chExt cx="9144000" cy="6459736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01836"/>
            <a:ext cx="9144000" cy="60579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48">
  <a:themeElements>
    <a:clrScheme name="Theme4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8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2020-12-07T11:48:05Z</dcterms:created>
  <dcterms:modified xsi:type="dcterms:W3CDTF">2020-12-07T11:48:05Z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