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7e392528a643b067f0721972a00df1f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57188"/>
          <a:ext cx="9144000" cy="6500813"/>
          <a:chOff x="0" y="357188"/>
          <a:chExt cx="9144000" cy="650081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8"/>
            <a:ext cx="9144000" cy="6143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