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933174172779d9cc3d309c85b98d7d6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