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4341cb31d16aec494ea69d6195cea7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