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7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bb443b4e094452eaccdd5a2bc87010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799457"/>
          <a:ext cx="9144000" cy="4056757"/>
          <a:chOff x="0" y="2799457"/>
          <a:chExt cx="9144000" cy="405675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9457"/>
            <a:ext cx="9144000" cy="1257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2020-12-07T11:28:24Z</dcterms:created>
  <dcterms:modified xsi:type="dcterms:W3CDTF">2020-12-07T11:28:24Z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