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4451c7d6d819a0614eedeb05220e88e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07281"/>
          <a:ext cx="9144000" cy="5755481"/>
          <a:chOff x="0" y="1107281"/>
          <a:chExt cx="9144000" cy="575548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7281"/>
            <a:ext cx="9144000" cy="4648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2020-12-07T11:28:25Z</dcterms:created>
  <dcterms:modified xsi:type="dcterms:W3CDTF">2020-12-07T11:28:25Z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