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21addc1754518ef541d42aa17232f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81348"/>
          <a:ext cx="9144000" cy="6077248"/>
          <a:chOff x="0" y="781348"/>
          <a:chExt cx="9144000" cy="607724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1348"/>
            <a:ext cx="9144000" cy="5295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