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6880610dda6da7fe06e850405a104f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875" y="0"/>
          <a:ext cx="9136825" cy="6858000"/>
          <a:chOff x="11875" y="0"/>
          <a:chExt cx="913682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" y="0"/>
            <a:ext cx="9124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