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2d4a305c43e7eaab3b4798c478a7792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72355"/>
          <a:ext cx="9144000" cy="6587430"/>
          <a:chOff x="0" y="272355"/>
          <a:chExt cx="9144000" cy="658743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2355"/>
            <a:ext cx="9144000" cy="6315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2020-12-07T11:28:56Z</dcterms:created>
  <dcterms:modified xsi:type="dcterms:W3CDTF">2020-12-07T11:28:56Z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