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9635680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c6851b505af3cb04acaef4b337229354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1035844"/>
          <a:ext cx="9144000" cy="5826919"/>
          <a:chOff x="0" y="1035844"/>
          <a:chExt cx="9144000" cy="5826919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35844"/>
            <a:ext cx="9144000" cy="479107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47">
  <a:themeElements>
    <a:clrScheme name="Theme4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7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2020-12-07T11:28:56Z</dcterms:created>
  <dcterms:modified xsi:type="dcterms:W3CDTF">2020-12-07T11:28:56Z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