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36558b7f458c51b94e3117759a64b87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8766" y="0"/>
          <a:ext cx="9088466" cy="6858000"/>
          <a:chOff x="58766" y="0"/>
          <a:chExt cx="908846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6" y="0"/>
            <a:ext cx="90297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