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38810abb2dbf4db5aab51f714c64080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30523"/>
          <a:ext cx="9144000" cy="5531048"/>
          <a:chOff x="0" y="1330523"/>
          <a:chExt cx="9144000" cy="55310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0523"/>
            <a:ext cx="9144000" cy="4200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