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47d4d56cce93c256385422d2a166e8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65262"/>
          <a:ext cx="9144000" cy="6189762"/>
          <a:chOff x="0" y="665262"/>
          <a:chExt cx="9144000" cy="618976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5262"/>
            <a:ext cx="9144000" cy="5524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