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d4095f8eaabe9154b80377dd079c68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59023"/>
          <a:ext cx="9144000" cy="6102548"/>
          <a:chOff x="0" y="759023"/>
          <a:chExt cx="9144000" cy="61025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023"/>
            <a:ext cx="9144000" cy="5343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