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887ac24db65c5c0c341ff21ed479f13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8360" y="0"/>
          <a:ext cx="8951360" cy="6858000"/>
          <a:chOff x="188360" y="0"/>
          <a:chExt cx="895136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60" y="0"/>
            <a:ext cx="8763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