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e63dc9d539c7061364df50185b54c9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20613"/>
          <a:ext cx="9144000" cy="6240363"/>
          <a:chOff x="0" y="620613"/>
          <a:chExt cx="9144000" cy="624036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0613"/>
            <a:ext cx="9144000" cy="5619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