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8d89d7481269769a75e58251cf8c2a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54559"/>
          <a:ext cx="9144000" cy="6107609"/>
          <a:chOff x="0" y="754559"/>
          <a:chExt cx="9144000" cy="610760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4559"/>
            <a:ext cx="9144000" cy="5353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