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68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debd3ec4aacd31df99529788b623685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076027"/>
          <a:ext cx="9144000" cy="5781377"/>
          <a:chOff x="0" y="1076027"/>
          <a:chExt cx="9144000" cy="5781377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6027"/>
            <a:ext cx="9144000" cy="47053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2020-12-07T11:28:56Z</dcterms:created>
  <dcterms:modified xsi:type="dcterms:W3CDTF">2020-12-07T11:28:56Z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