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9635680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b166bff152e792ea6ce5ae9db81401412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455414"/>
          <a:ext cx="9144000" cy="6399014"/>
          <a:chOff x="0" y="455414"/>
          <a:chExt cx="9144000" cy="6399014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5414"/>
            <a:ext cx="9144000" cy="59436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54">
  <a:themeElements>
    <a:clrScheme name="Theme5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4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2020-12-07T11:28:56Z</dcterms:created>
  <dcterms:modified xsi:type="dcterms:W3CDTF">2020-12-07T11:28:56Z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