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aa52ad28313a7d8088ca561476ae958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464469"/>
          <a:ext cx="9144000" cy="5398294"/>
          <a:chOff x="0" y="1464469"/>
          <a:chExt cx="9144000" cy="539829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4469"/>
            <a:ext cx="9144000" cy="39338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