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68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48024295d03d5d7b9e2a78ded07b98a1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540246"/>
          <a:ext cx="9144000" cy="6321921"/>
          <a:chOff x="0" y="540246"/>
          <a:chExt cx="9144000" cy="6321921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0246"/>
            <a:ext cx="9144000" cy="57816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2020-12-07T11:28:56Z</dcterms:created>
  <dcterms:modified xsi:type="dcterms:W3CDTF">2020-12-07T11:28:56Z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