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9635677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3ad7ec543aed31c3246a2f6b82f2fe3d3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348258"/>
          <a:ext cx="9144000" cy="6510933"/>
          <a:chOff x="0" y="348258"/>
          <a:chExt cx="9144000" cy="6510933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8258"/>
            <a:ext cx="9144000" cy="61626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81">
  <a:themeElements>
    <a:clrScheme name="Theme8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1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2020-12-07T11:28:25Z</dcterms:created>
  <dcterms:modified xsi:type="dcterms:W3CDTF">2020-12-07T11:28:25Z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