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603fb9595cf54b0001fdc885b043c80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727770"/>
          <a:ext cx="9144000" cy="6128445"/>
          <a:chOff x="0" y="727770"/>
          <a:chExt cx="9144000" cy="612844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7770"/>
            <a:ext cx="9144000" cy="5400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