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d09617d501a897c93472484c9cfdf9c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51692" y="0"/>
          <a:ext cx="8790842" cy="6858000"/>
          <a:chOff x="351692" y="0"/>
          <a:chExt cx="879084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0"/>
            <a:ext cx="8439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