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37275abb0edb7c3b657b04c6f08950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01836"/>
          <a:ext cx="9144000" cy="6459736"/>
          <a:chOff x="0" y="401836"/>
          <a:chExt cx="9144000" cy="64597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36"/>
            <a:ext cx="9144000" cy="605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2020-12-07T11:28:25Z</dcterms:created>
  <dcterms:modified xsi:type="dcterms:W3CDTF">2020-12-07T11:28:25Z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