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ead4bdeda14fe14dd03055ebf42553f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80492"/>
          <a:ext cx="9144000" cy="5776317"/>
          <a:chOff x="0" y="1080492"/>
          <a:chExt cx="9144000" cy="577631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0492"/>
            <a:ext cx="9144000" cy="4695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2020-12-07T11:28:25Z</dcterms:created>
  <dcterms:modified xsi:type="dcterms:W3CDTF">2020-12-07T11:28:25Z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