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67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9fae4f8f38faab5c2ee422f1c40cd2d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723305"/>
          <a:ext cx="9144000" cy="6133505"/>
          <a:chOff x="0" y="723305"/>
          <a:chExt cx="9144000" cy="613350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23305"/>
            <a:ext cx="9144000" cy="5410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2020-12-07T11:28:25Z</dcterms:created>
  <dcterms:modified xsi:type="dcterms:W3CDTF">2020-12-07T11:28:25Z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