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f52259e920dd138215b219e22e5d55d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