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1bc8dec8e9d81a9fcd962a7891ffb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08783" y="0"/>
          <a:ext cx="6733133" cy="6858000"/>
          <a:chOff x="2408783" y="0"/>
          <a:chExt cx="673313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783" y="0"/>
            <a:ext cx="43243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2021-01-29T13:09:08Z</dcterms:created>
  <dcterms:modified xsi:type="dcterms:W3CDTF">2021-01-29T13:09:08Z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