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38075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b168273b76c938e542f7e1d61055f18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94930" y="0"/>
          <a:ext cx="6847880" cy="6858000"/>
          <a:chOff x="2294930" y="0"/>
          <a:chExt cx="684788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4930" y="0"/>
            <a:ext cx="45529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2021-03-03T17:08:33Z</dcterms:created>
  <dcterms:modified xsi:type="dcterms:W3CDTF">2021-03-03T17:08:33Z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