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3807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98f3283a20a02a751bbc7f64d71db6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4930" y="0"/>
          <a:ext cx="6847880" cy="6858000"/>
          <a:chOff x="2294930" y="0"/>
          <a:chExt cx="68478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30" y="0"/>
            <a:ext cx="4552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2021-03-03T17:08:43Z</dcterms:created>
  <dcterms:modified xsi:type="dcterms:W3CDTF">2021-03-03T17:08:43Z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