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4216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73cf544372ecbea13d78f3a19a79e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94930" y="0"/>
          <a:ext cx="6847880" cy="6858000"/>
          <a:chOff x="2294930" y="0"/>
          <a:chExt cx="684788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4930" y="0"/>
            <a:ext cx="45529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2021-03-08T10:45:52Z</dcterms:created>
  <dcterms:modified xsi:type="dcterms:W3CDTF">2021-03-08T10:45:52Z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