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c627ed4e20af1c91cf17c452d6d6c3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94471" y="0"/>
          <a:ext cx="6947446" cy="6858000"/>
          <a:chOff x="2194471" y="0"/>
          <a:chExt cx="694744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471" y="0"/>
            <a:ext cx="4752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2021-01-29T13:11:08Z</dcterms:created>
  <dcterms:modified xsi:type="dcterms:W3CDTF">2021-01-29T13:11:08Z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