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009421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fa86f0adcf5f39df3e718eedeeb1930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566169" y="0"/>
          <a:ext cx="6576194" cy="6858000"/>
          <a:chOff x="2566169" y="0"/>
          <a:chExt cx="657619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169" y="0"/>
            <a:ext cx="40100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2021-01-29T13:11:19Z</dcterms:created>
  <dcterms:modified xsi:type="dcterms:W3CDTF">2021-01-29T13:11:19Z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