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f98c91a3419ff38a0b5b92604bd6a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2021-01-29T13:11:29Z</dcterms:created>
  <dcterms:modified xsi:type="dcterms:W3CDTF">2021-01-29T13:11:29Z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