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0a04e56b07441a9453c54f6fad7cc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1581" y="0"/>
          <a:ext cx="6854056" cy="6858000"/>
          <a:chOff x="2291581" y="0"/>
          <a:chExt cx="685405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581" y="0"/>
            <a:ext cx="4562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2021-01-29T13:09:20Z</dcterms:created>
  <dcterms:modified xsi:type="dcterms:W3CDTF">2021-01-29T13:09:20Z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