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0942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4ad6cbfc0bf7c4a50f8b83f968d0cc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88232" y="0"/>
          <a:ext cx="6860232" cy="6858000"/>
          <a:chOff x="2288232" y="0"/>
          <a:chExt cx="686023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232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2021-01-29T13:09:28Z</dcterms:created>
  <dcterms:modified xsi:type="dcterms:W3CDTF">2021-01-29T13:09:28Z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