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39b58d477c7f3bf058938d46866f3c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4930" y="0"/>
          <a:ext cx="6847880" cy="6858000"/>
          <a:chOff x="2294930" y="0"/>
          <a:chExt cx="68478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30" y="0"/>
            <a:ext cx="4552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2021-01-29T13:09:38Z</dcterms:created>
  <dcterms:modified xsi:type="dcterms:W3CDTF">2021-01-29T13:09:38Z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