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7cfab42317b9a0a601bd0f4c947f53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94930" y="0"/>
          <a:ext cx="6847880" cy="6858000"/>
          <a:chOff x="2294930" y="0"/>
          <a:chExt cx="684788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930" y="0"/>
            <a:ext cx="4552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2021-01-29T13:09:47Z</dcterms:created>
  <dcterms:modified xsi:type="dcterms:W3CDTF">2021-01-29T13:09:47Z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