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63b49b09d1a51a6b290f0af93eb35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92906"/>
          <a:ext cx="9144000" cy="6469856"/>
          <a:chOff x="0" y="392906"/>
          <a:chExt cx="9144000" cy="646985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906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2021-01-29T13:10:04Z</dcterms:created>
  <dcterms:modified xsi:type="dcterms:W3CDTF">2021-01-29T13:10:04Z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