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467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e1cf0b227ba76b920a9c428329f9e7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13457"/>
          <a:ext cx="9144000" cy="6342757"/>
          <a:chOff x="0" y="513457"/>
          <a:chExt cx="9144000" cy="634275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3457"/>
            <a:ext cx="9144000" cy="5829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2021-07-07T12:58:47Z</dcterms:created>
  <dcterms:modified xsi:type="dcterms:W3CDTF">2021-07-07T12:58:47Z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