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467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dccb35d171bb257c64f89cbc8cfbd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05111" y="0"/>
          <a:ext cx="7539186" cy="6858000"/>
          <a:chOff x="1605111" y="0"/>
          <a:chExt cx="753918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111" y="0"/>
            <a:ext cx="5934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2021-07-07T12:58:47Z</dcterms:created>
  <dcterms:modified xsi:type="dcterms:W3CDTF">2021-07-07T12:58:47Z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